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5" r:id="rId7"/>
    <p:sldId id="266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31C0-C457-4593-8342-7A72375D7D0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885A-1957-4015-B79D-32302B69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7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31C0-C457-4593-8342-7A72375D7D0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885A-1957-4015-B79D-32302B69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0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31C0-C457-4593-8342-7A72375D7D0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885A-1957-4015-B79D-32302B69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3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31C0-C457-4593-8342-7A72375D7D0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885A-1957-4015-B79D-32302B69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1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31C0-C457-4593-8342-7A72375D7D0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885A-1957-4015-B79D-32302B69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1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31C0-C457-4593-8342-7A72375D7D0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885A-1957-4015-B79D-32302B69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1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31C0-C457-4593-8342-7A72375D7D0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885A-1957-4015-B79D-32302B69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2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31C0-C457-4593-8342-7A72375D7D0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885A-1957-4015-B79D-32302B69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31C0-C457-4593-8342-7A72375D7D0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885A-1957-4015-B79D-32302B69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3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31C0-C457-4593-8342-7A72375D7D0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885A-1957-4015-B79D-32302B69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1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31C0-C457-4593-8342-7A72375D7D0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885A-1957-4015-B79D-32302B69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31C0-C457-4593-8342-7A72375D7D0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B885A-1957-4015-B79D-32302B69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3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05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/>
          <a:lstStyle/>
          <a:p>
            <a:pPr algn="ctr"/>
            <a:r>
              <a:rPr lang="en-US" dirty="0" smtClean="0"/>
              <a:t>32bit-2to1Multiplixer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3" y="1184856"/>
            <a:ext cx="11050074" cy="533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55125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2350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18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99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65635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</p:spPr>
      </p:pic>
    </p:spTree>
    <p:extLst>
      <p:ext uri="{BB962C8B-B14F-4D97-AF65-F5344CB8AC3E}">
        <p14:creationId xmlns:p14="http://schemas.microsoft.com/office/powerpoint/2010/main" val="381627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536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0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0358"/>
          </a:xfrm>
        </p:spPr>
      </p:pic>
    </p:spTree>
    <p:extLst>
      <p:ext uri="{BB962C8B-B14F-4D97-AF65-F5344CB8AC3E}">
        <p14:creationId xmlns:p14="http://schemas.microsoft.com/office/powerpoint/2010/main" val="1141551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9335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</Words>
  <Application>Microsoft Office PowerPoint</Application>
  <PresentationFormat>Widescreen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32bit-2to1Multiplixer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TOTO</dc:creator>
  <cp:lastModifiedBy>TOTO</cp:lastModifiedBy>
  <cp:revision>5</cp:revision>
  <dcterms:created xsi:type="dcterms:W3CDTF">2015-03-16T05:44:24Z</dcterms:created>
  <dcterms:modified xsi:type="dcterms:W3CDTF">2015-03-30T18:51:28Z</dcterms:modified>
</cp:coreProperties>
</file>